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9" r:id="rId4"/>
    <p:sldId id="261" r:id="rId5"/>
    <p:sldId id="282" r:id="rId6"/>
    <p:sldId id="283" r:id="rId7"/>
    <p:sldId id="284" r:id="rId8"/>
    <p:sldId id="285" r:id="rId9"/>
    <p:sldId id="286" r:id="rId10"/>
    <p:sldId id="266" r:id="rId11"/>
    <p:sldId id="288" r:id="rId12"/>
    <p:sldId id="287" r:id="rId13"/>
    <p:sldId id="267" r:id="rId14"/>
    <p:sldId id="289" r:id="rId15"/>
    <p:sldId id="290" r:id="rId16"/>
    <p:sldId id="268" r:id="rId17"/>
    <p:sldId id="291" r:id="rId18"/>
    <p:sldId id="292" r:id="rId19"/>
    <p:sldId id="293" r:id="rId20"/>
    <p:sldId id="294" r:id="rId21"/>
    <p:sldId id="295" r:id="rId22"/>
    <p:sldId id="296" r:id="rId23"/>
    <p:sldId id="265"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Open Sans" panose="020B0606030504020204" pitchFamily="34" charset="0"/>
      <p:regular r:id="rId30"/>
    </p:embeddedFont>
    <p:embeddedFont>
      <p:font typeface="Source Sans Pro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B0A4C-2211-4CE1-92AC-AD24FD3D8A9A}" type="datetimeFigureOut">
              <a:rPr lang="en-US" smtClean="0"/>
              <a:t>3/12/2022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0A2FB-6CE4-48C4-B062-A5DBA0417A5B}" type="slidenum">
              <a:rPr lang="en-US" smtClean="0"/>
              <a:t>‹#›</a:t>
            </a:fld>
            <a:endParaRPr lang="en-US"/>
          </a:p>
        </p:txBody>
      </p:sp>
    </p:spTree>
    <p:extLst>
      <p:ext uri="{BB962C8B-B14F-4D97-AF65-F5344CB8AC3E}">
        <p14:creationId xmlns:p14="http://schemas.microsoft.com/office/powerpoint/2010/main" val="165368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4</a:t>
            </a:fld>
            <a:endParaRPr lang="en-US"/>
          </a:p>
        </p:txBody>
      </p:sp>
    </p:spTree>
    <p:extLst>
      <p:ext uri="{BB962C8B-B14F-4D97-AF65-F5344CB8AC3E}">
        <p14:creationId xmlns:p14="http://schemas.microsoft.com/office/powerpoint/2010/main" val="1334476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13</a:t>
            </a:fld>
            <a:endParaRPr lang="en-US"/>
          </a:p>
        </p:txBody>
      </p:sp>
    </p:spTree>
    <p:extLst>
      <p:ext uri="{BB962C8B-B14F-4D97-AF65-F5344CB8AC3E}">
        <p14:creationId xmlns:p14="http://schemas.microsoft.com/office/powerpoint/2010/main" val="192922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14</a:t>
            </a:fld>
            <a:endParaRPr lang="en-US"/>
          </a:p>
        </p:txBody>
      </p:sp>
    </p:spTree>
    <p:extLst>
      <p:ext uri="{BB962C8B-B14F-4D97-AF65-F5344CB8AC3E}">
        <p14:creationId xmlns:p14="http://schemas.microsoft.com/office/powerpoint/2010/main" val="220653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15</a:t>
            </a:fld>
            <a:endParaRPr lang="en-US"/>
          </a:p>
        </p:txBody>
      </p:sp>
    </p:spTree>
    <p:extLst>
      <p:ext uri="{BB962C8B-B14F-4D97-AF65-F5344CB8AC3E}">
        <p14:creationId xmlns:p14="http://schemas.microsoft.com/office/powerpoint/2010/main" val="295765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16</a:t>
            </a:fld>
            <a:endParaRPr lang="en-US"/>
          </a:p>
        </p:txBody>
      </p:sp>
    </p:spTree>
    <p:extLst>
      <p:ext uri="{BB962C8B-B14F-4D97-AF65-F5344CB8AC3E}">
        <p14:creationId xmlns:p14="http://schemas.microsoft.com/office/powerpoint/2010/main" val="427877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17</a:t>
            </a:fld>
            <a:endParaRPr lang="en-US"/>
          </a:p>
        </p:txBody>
      </p:sp>
    </p:spTree>
    <p:extLst>
      <p:ext uri="{BB962C8B-B14F-4D97-AF65-F5344CB8AC3E}">
        <p14:creationId xmlns:p14="http://schemas.microsoft.com/office/powerpoint/2010/main" val="2996793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18</a:t>
            </a:fld>
            <a:endParaRPr lang="en-US"/>
          </a:p>
        </p:txBody>
      </p:sp>
    </p:spTree>
    <p:extLst>
      <p:ext uri="{BB962C8B-B14F-4D97-AF65-F5344CB8AC3E}">
        <p14:creationId xmlns:p14="http://schemas.microsoft.com/office/powerpoint/2010/main" val="299485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19</a:t>
            </a:fld>
            <a:endParaRPr lang="en-US"/>
          </a:p>
        </p:txBody>
      </p:sp>
    </p:spTree>
    <p:extLst>
      <p:ext uri="{BB962C8B-B14F-4D97-AF65-F5344CB8AC3E}">
        <p14:creationId xmlns:p14="http://schemas.microsoft.com/office/powerpoint/2010/main" val="998311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20</a:t>
            </a:fld>
            <a:endParaRPr lang="en-US"/>
          </a:p>
        </p:txBody>
      </p:sp>
    </p:spTree>
    <p:extLst>
      <p:ext uri="{BB962C8B-B14F-4D97-AF65-F5344CB8AC3E}">
        <p14:creationId xmlns:p14="http://schemas.microsoft.com/office/powerpoint/2010/main" val="4028174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21</a:t>
            </a:fld>
            <a:endParaRPr lang="en-US"/>
          </a:p>
        </p:txBody>
      </p:sp>
    </p:spTree>
    <p:extLst>
      <p:ext uri="{BB962C8B-B14F-4D97-AF65-F5344CB8AC3E}">
        <p14:creationId xmlns:p14="http://schemas.microsoft.com/office/powerpoint/2010/main" val="160128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22</a:t>
            </a:fld>
            <a:endParaRPr lang="en-US"/>
          </a:p>
        </p:txBody>
      </p:sp>
    </p:spTree>
    <p:extLst>
      <p:ext uri="{BB962C8B-B14F-4D97-AF65-F5344CB8AC3E}">
        <p14:creationId xmlns:p14="http://schemas.microsoft.com/office/powerpoint/2010/main" val="42763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5</a:t>
            </a:fld>
            <a:endParaRPr lang="en-US"/>
          </a:p>
        </p:txBody>
      </p:sp>
    </p:spTree>
    <p:extLst>
      <p:ext uri="{BB962C8B-B14F-4D97-AF65-F5344CB8AC3E}">
        <p14:creationId xmlns:p14="http://schemas.microsoft.com/office/powerpoint/2010/main" val="23643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6</a:t>
            </a:fld>
            <a:endParaRPr lang="en-US"/>
          </a:p>
        </p:txBody>
      </p:sp>
    </p:spTree>
    <p:extLst>
      <p:ext uri="{BB962C8B-B14F-4D97-AF65-F5344CB8AC3E}">
        <p14:creationId xmlns:p14="http://schemas.microsoft.com/office/powerpoint/2010/main" val="2157379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7</a:t>
            </a:fld>
            <a:endParaRPr lang="en-US"/>
          </a:p>
        </p:txBody>
      </p:sp>
    </p:spTree>
    <p:extLst>
      <p:ext uri="{BB962C8B-B14F-4D97-AF65-F5344CB8AC3E}">
        <p14:creationId xmlns:p14="http://schemas.microsoft.com/office/powerpoint/2010/main" val="3483543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8</a:t>
            </a:fld>
            <a:endParaRPr lang="en-US"/>
          </a:p>
        </p:txBody>
      </p:sp>
    </p:spTree>
    <p:extLst>
      <p:ext uri="{BB962C8B-B14F-4D97-AF65-F5344CB8AC3E}">
        <p14:creationId xmlns:p14="http://schemas.microsoft.com/office/powerpoint/2010/main" val="190513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9</a:t>
            </a:fld>
            <a:endParaRPr lang="en-US"/>
          </a:p>
        </p:txBody>
      </p:sp>
    </p:spTree>
    <p:extLst>
      <p:ext uri="{BB962C8B-B14F-4D97-AF65-F5344CB8AC3E}">
        <p14:creationId xmlns:p14="http://schemas.microsoft.com/office/powerpoint/2010/main" val="584616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10</a:t>
            </a:fld>
            <a:endParaRPr lang="en-US"/>
          </a:p>
        </p:txBody>
      </p:sp>
    </p:spTree>
    <p:extLst>
      <p:ext uri="{BB962C8B-B14F-4D97-AF65-F5344CB8AC3E}">
        <p14:creationId xmlns:p14="http://schemas.microsoft.com/office/powerpoint/2010/main" val="242421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11</a:t>
            </a:fld>
            <a:endParaRPr lang="en-US"/>
          </a:p>
        </p:txBody>
      </p:sp>
    </p:spTree>
    <p:extLst>
      <p:ext uri="{BB962C8B-B14F-4D97-AF65-F5344CB8AC3E}">
        <p14:creationId xmlns:p14="http://schemas.microsoft.com/office/powerpoint/2010/main" val="486886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0A2FB-6CE4-48C4-B062-A5DBA0417A5B}" type="slidenum">
              <a:rPr lang="en-US" smtClean="0"/>
              <a:t>12</a:t>
            </a:fld>
            <a:endParaRPr lang="en-US"/>
          </a:p>
        </p:txBody>
      </p:sp>
    </p:spTree>
    <p:extLst>
      <p:ext uri="{BB962C8B-B14F-4D97-AF65-F5344CB8AC3E}">
        <p14:creationId xmlns:p14="http://schemas.microsoft.com/office/powerpoint/2010/main" val="86616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89660" y="1862612"/>
            <a:ext cx="5308680" cy="662030"/>
            <a:chOff x="0" y="0"/>
            <a:chExt cx="1795776" cy="223946"/>
          </a:xfrm>
        </p:grpSpPr>
        <p:sp>
          <p:nvSpPr>
            <p:cNvPr id="3" name="Freeform 3"/>
            <p:cNvSpPr/>
            <p:nvPr/>
          </p:nvSpPr>
          <p:spPr>
            <a:xfrm>
              <a:off x="0" y="0"/>
              <a:ext cx="1795776" cy="223946"/>
            </a:xfrm>
            <a:custGeom>
              <a:avLst/>
              <a:gdLst/>
              <a:ahLst/>
              <a:cxnLst/>
              <a:rect l="l" t="t" r="r" b="b"/>
              <a:pathLst>
                <a:path w="1795776" h="223946">
                  <a:moveTo>
                    <a:pt x="0" y="0"/>
                  </a:moveTo>
                  <a:lnTo>
                    <a:pt x="1795776" y="0"/>
                  </a:lnTo>
                  <a:lnTo>
                    <a:pt x="1795776" y="223946"/>
                  </a:lnTo>
                  <a:lnTo>
                    <a:pt x="0" y="223946"/>
                  </a:lnTo>
                  <a:close/>
                </a:path>
              </a:pathLst>
            </a:custGeom>
            <a:solidFill>
              <a:srgbClr val="1D1D1F"/>
            </a:solidFill>
          </p:spPr>
        </p:sp>
      </p:grpSp>
      <p:sp>
        <p:nvSpPr>
          <p:cNvPr id="5" name="TextBox 5"/>
          <p:cNvSpPr txBox="1"/>
          <p:nvPr/>
        </p:nvSpPr>
        <p:spPr>
          <a:xfrm>
            <a:off x="6866017" y="1924705"/>
            <a:ext cx="4555967" cy="537845"/>
          </a:xfrm>
          <a:prstGeom prst="rect">
            <a:avLst/>
          </a:prstGeom>
        </p:spPr>
        <p:txBody>
          <a:bodyPr lIns="0" tIns="0" rIns="0" bIns="0" rtlCol="0" anchor="t">
            <a:spAutoFit/>
          </a:bodyPr>
          <a:lstStyle/>
          <a:p>
            <a:pPr algn="ctr">
              <a:lnSpc>
                <a:spcPts val="4480"/>
              </a:lnSpc>
            </a:pPr>
            <a:r>
              <a:rPr lang="en-US" sz="3200" dirty="0">
                <a:solidFill>
                  <a:srgbClr val="FFFFFF"/>
                </a:solidFill>
                <a:latin typeface="Open Sans"/>
              </a:rPr>
              <a:t>PRESENTATION</a:t>
            </a:r>
          </a:p>
        </p:txBody>
      </p:sp>
      <p:pic>
        <p:nvPicPr>
          <p:cNvPr id="8" name="Picture 7" descr="A black and white logo&#10;&#10;Description automatically generated with low confidence">
            <a:extLst>
              <a:ext uri="{FF2B5EF4-FFF2-40B4-BE49-F238E27FC236}">
                <a16:creationId xmlns:a16="http://schemas.microsoft.com/office/drawing/2014/main" id="{77627BB5-5440-4E19-B953-0C4448B5EB9E}"/>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2819400" y="3845956"/>
            <a:ext cx="12649200" cy="2595088"/>
          </a:xfrm>
          <a:prstGeom prst="rect">
            <a:avLst/>
          </a:prstGeom>
        </p:spPr>
      </p:pic>
      <p:sp>
        <p:nvSpPr>
          <p:cNvPr id="11" name="TextBox 10">
            <a:extLst>
              <a:ext uri="{FF2B5EF4-FFF2-40B4-BE49-F238E27FC236}">
                <a16:creationId xmlns:a16="http://schemas.microsoft.com/office/drawing/2014/main" id="{6458738D-409E-47AF-8528-023AC4C2DAD4}"/>
              </a:ext>
            </a:extLst>
          </p:cNvPr>
          <p:cNvSpPr txBox="1"/>
          <p:nvPr/>
        </p:nvSpPr>
        <p:spPr>
          <a:xfrm>
            <a:off x="6172200" y="7762358"/>
            <a:ext cx="5943600" cy="1015663"/>
          </a:xfrm>
          <a:prstGeom prst="rect">
            <a:avLst/>
          </a:prstGeom>
          <a:noFill/>
        </p:spPr>
        <p:txBody>
          <a:bodyPr wrap="square" rtlCol="0">
            <a:spAutoFit/>
          </a:bodyPr>
          <a:lstStyle/>
          <a:p>
            <a:pPr algn="ctr"/>
            <a:r>
              <a:rPr lang="en-US" sz="3000" dirty="0"/>
              <a:t>IT PROJECT MANAGEMENT – IT3040</a:t>
            </a:r>
          </a:p>
          <a:p>
            <a:pPr algn="ctr"/>
            <a:r>
              <a:rPr lang="en-US" sz="3000" dirty="0"/>
              <a:t>Group ID - REG/WE/76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IT20122850</a:t>
            </a:r>
          </a:p>
        </p:txBody>
      </p:sp>
      <p:sp>
        <p:nvSpPr>
          <p:cNvPr id="15" name="TextBox 15"/>
          <p:cNvSpPr txBox="1"/>
          <p:nvPr/>
        </p:nvSpPr>
        <p:spPr>
          <a:xfrm>
            <a:off x="3286566" y="2095500"/>
            <a:ext cx="11714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Product Inventory Management</a:t>
            </a:r>
          </a:p>
        </p:txBody>
      </p:sp>
      <p:pic>
        <p:nvPicPr>
          <p:cNvPr id="3" name="Picture 2" descr="Graphical user interface, application, website&#10;&#10;Description automatically generated">
            <a:extLst>
              <a:ext uri="{FF2B5EF4-FFF2-40B4-BE49-F238E27FC236}">
                <a16:creationId xmlns:a16="http://schemas.microsoft.com/office/drawing/2014/main" id="{8C71228A-2F00-4DCA-B99D-8F2BB9CE2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186" y="3329729"/>
            <a:ext cx="10933628" cy="6385772"/>
          </a:xfrm>
          <a:prstGeom prst="rect">
            <a:avLst/>
          </a:prstGeom>
        </p:spPr>
      </p:pic>
    </p:spTree>
    <p:extLst>
      <p:ext uri="{BB962C8B-B14F-4D97-AF65-F5344CB8AC3E}">
        <p14:creationId xmlns:p14="http://schemas.microsoft.com/office/powerpoint/2010/main" val="136528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IT20122850</a:t>
            </a:r>
          </a:p>
        </p:txBody>
      </p:sp>
      <p:sp>
        <p:nvSpPr>
          <p:cNvPr id="15" name="TextBox 15"/>
          <p:cNvSpPr txBox="1"/>
          <p:nvPr/>
        </p:nvSpPr>
        <p:spPr>
          <a:xfrm>
            <a:off x="3286566" y="2095500"/>
            <a:ext cx="11714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Product Inventory Management</a:t>
            </a:r>
          </a:p>
        </p:txBody>
      </p:sp>
      <p:pic>
        <p:nvPicPr>
          <p:cNvPr id="4" name="Picture 3" descr="Table&#10;&#10;Description automatically generated">
            <a:extLst>
              <a:ext uri="{FF2B5EF4-FFF2-40B4-BE49-F238E27FC236}">
                <a16:creationId xmlns:a16="http://schemas.microsoft.com/office/drawing/2014/main" id="{B7B1DD70-896A-4C09-A57C-1B0DD5A98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566" y="3329728"/>
            <a:ext cx="11714868" cy="6589613"/>
          </a:xfrm>
          <a:prstGeom prst="rect">
            <a:avLst/>
          </a:prstGeom>
        </p:spPr>
      </p:pic>
    </p:spTree>
    <p:extLst>
      <p:ext uri="{BB962C8B-B14F-4D97-AF65-F5344CB8AC3E}">
        <p14:creationId xmlns:p14="http://schemas.microsoft.com/office/powerpoint/2010/main" val="329532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IT20122850</a:t>
            </a:r>
          </a:p>
        </p:txBody>
      </p:sp>
      <p:sp>
        <p:nvSpPr>
          <p:cNvPr id="15" name="TextBox 15"/>
          <p:cNvSpPr txBox="1"/>
          <p:nvPr/>
        </p:nvSpPr>
        <p:spPr>
          <a:xfrm>
            <a:off x="3286566" y="2095500"/>
            <a:ext cx="11714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Product Inventory Management</a:t>
            </a:r>
          </a:p>
        </p:txBody>
      </p:sp>
      <p:pic>
        <p:nvPicPr>
          <p:cNvPr id="4" name="Picture 3" descr="Graphical user interface, application, website&#10;&#10;Description automatically generated">
            <a:extLst>
              <a:ext uri="{FF2B5EF4-FFF2-40B4-BE49-F238E27FC236}">
                <a16:creationId xmlns:a16="http://schemas.microsoft.com/office/drawing/2014/main" id="{981D44E9-0E41-4757-A811-255017411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069" y="3303918"/>
            <a:ext cx="11387862" cy="6411582"/>
          </a:xfrm>
          <a:prstGeom prst="rect">
            <a:avLst/>
          </a:prstGeom>
        </p:spPr>
      </p:pic>
    </p:spTree>
    <p:extLst>
      <p:ext uri="{BB962C8B-B14F-4D97-AF65-F5344CB8AC3E}">
        <p14:creationId xmlns:p14="http://schemas.microsoft.com/office/powerpoint/2010/main" val="2717373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IT20200206</a:t>
            </a:r>
          </a:p>
        </p:txBody>
      </p:sp>
      <p:sp>
        <p:nvSpPr>
          <p:cNvPr id="15" name="TextBox 15"/>
          <p:cNvSpPr txBox="1"/>
          <p:nvPr/>
        </p:nvSpPr>
        <p:spPr>
          <a:xfrm>
            <a:off x="5582532" y="2029080"/>
            <a:ext cx="7122936" cy="848360"/>
          </a:xfrm>
          <a:prstGeom prst="rect">
            <a:avLst/>
          </a:prstGeom>
        </p:spPr>
        <p:txBody>
          <a:bodyPr lIns="0" tIns="0" rIns="0" bIns="0" rtlCol="0" anchor="t">
            <a:spAutoFit/>
          </a:bodyPr>
          <a:lstStyle/>
          <a:p>
            <a:pPr algn="ctr">
              <a:lnSpc>
                <a:spcPts val="6399"/>
              </a:lnSpc>
            </a:pPr>
            <a:r>
              <a:rPr lang="en-US" sz="6399" dirty="0">
                <a:solidFill>
                  <a:srgbClr val="1D1D1F"/>
                </a:solidFill>
                <a:latin typeface="Source Sans Pro Bold"/>
              </a:rPr>
              <a:t>Cart Management</a:t>
            </a:r>
          </a:p>
        </p:txBody>
      </p:sp>
      <p:pic>
        <p:nvPicPr>
          <p:cNvPr id="3" name="Picture 2" descr="Graphical user interface, application, website&#10;&#10;Description automatically generated">
            <a:extLst>
              <a:ext uri="{FF2B5EF4-FFF2-40B4-BE49-F238E27FC236}">
                <a16:creationId xmlns:a16="http://schemas.microsoft.com/office/drawing/2014/main" id="{8BE572B9-AEC8-4F51-A630-88DBFCC81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3215790"/>
            <a:ext cx="12573000" cy="6577013"/>
          </a:xfrm>
          <a:prstGeom prst="rect">
            <a:avLst/>
          </a:prstGeom>
        </p:spPr>
      </p:pic>
    </p:spTree>
    <p:extLst>
      <p:ext uri="{BB962C8B-B14F-4D97-AF65-F5344CB8AC3E}">
        <p14:creationId xmlns:p14="http://schemas.microsoft.com/office/powerpoint/2010/main" val="99312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IT20200206</a:t>
            </a:r>
          </a:p>
        </p:txBody>
      </p:sp>
      <p:sp>
        <p:nvSpPr>
          <p:cNvPr id="15" name="TextBox 15"/>
          <p:cNvSpPr txBox="1"/>
          <p:nvPr/>
        </p:nvSpPr>
        <p:spPr>
          <a:xfrm>
            <a:off x="5582532" y="2029080"/>
            <a:ext cx="7122936" cy="848360"/>
          </a:xfrm>
          <a:prstGeom prst="rect">
            <a:avLst/>
          </a:prstGeom>
        </p:spPr>
        <p:txBody>
          <a:bodyPr lIns="0" tIns="0" rIns="0" bIns="0" rtlCol="0" anchor="t">
            <a:spAutoFit/>
          </a:bodyPr>
          <a:lstStyle/>
          <a:p>
            <a:pPr algn="ctr">
              <a:lnSpc>
                <a:spcPts val="6399"/>
              </a:lnSpc>
            </a:pPr>
            <a:r>
              <a:rPr lang="en-US" sz="6399" dirty="0">
                <a:solidFill>
                  <a:srgbClr val="1D1D1F"/>
                </a:solidFill>
                <a:latin typeface="Source Sans Pro Bold"/>
              </a:rPr>
              <a:t>Cart Management</a:t>
            </a:r>
          </a:p>
        </p:txBody>
      </p:sp>
      <p:pic>
        <p:nvPicPr>
          <p:cNvPr id="4" name="Picture 3" descr="Graphical user interface, application&#10;&#10;Description automatically generated">
            <a:extLst>
              <a:ext uri="{FF2B5EF4-FFF2-40B4-BE49-F238E27FC236}">
                <a16:creationId xmlns:a16="http://schemas.microsoft.com/office/drawing/2014/main" id="{8C2D5D16-EDAB-4611-A10E-C58AAB79A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633" y="3215790"/>
            <a:ext cx="12448734" cy="6527959"/>
          </a:xfrm>
          <a:prstGeom prst="rect">
            <a:avLst/>
          </a:prstGeom>
        </p:spPr>
      </p:pic>
    </p:spTree>
    <p:extLst>
      <p:ext uri="{BB962C8B-B14F-4D97-AF65-F5344CB8AC3E}">
        <p14:creationId xmlns:p14="http://schemas.microsoft.com/office/powerpoint/2010/main" val="13453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IT20200206</a:t>
            </a:r>
          </a:p>
        </p:txBody>
      </p:sp>
      <p:sp>
        <p:nvSpPr>
          <p:cNvPr id="15" name="TextBox 15"/>
          <p:cNvSpPr txBox="1"/>
          <p:nvPr/>
        </p:nvSpPr>
        <p:spPr>
          <a:xfrm>
            <a:off x="5582532" y="2029080"/>
            <a:ext cx="7122936" cy="848360"/>
          </a:xfrm>
          <a:prstGeom prst="rect">
            <a:avLst/>
          </a:prstGeom>
        </p:spPr>
        <p:txBody>
          <a:bodyPr lIns="0" tIns="0" rIns="0" bIns="0" rtlCol="0" anchor="t">
            <a:spAutoFit/>
          </a:bodyPr>
          <a:lstStyle/>
          <a:p>
            <a:pPr algn="ctr">
              <a:lnSpc>
                <a:spcPts val="6399"/>
              </a:lnSpc>
            </a:pPr>
            <a:r>
              <a:rPr lang="en-US" sz="6399" dirty="0">
                <a:solidFill>
                  <a:srgbClr val="1D1D1F"/>
                </a:solidFill>
                <a:latin typeface="Source Sans Pro Bold"/>
              </a:rPr>
              <a:t>Cart Management</a:t>
            </a:r>
          </a:p>
        </p:txBody>
      </p:sp>
      <p:pic>
        <p:nvPicPr>
          <p:cNvPr id="3" name="Picture 2" descr="Graphical user interface, application&#10;&#10;Description automatically generated">
            <a:extLst>
              <a:ext uri="{FF2B5EF4-FFF2-40B4-BE49-F238E27FC236}">
                <a16:creationId xmlns:a16="http://schemas.microsoft.com/office/drawing/2014/main" id="{3CA33F4A-F7E1-46B2-9B54-407AEDD4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3215791"/>
            <a:ext cx="12573000" cy="6728310"/>
          </a:xfrm>
          <a:prstGeom prst="rect">
            <a:avLst/>
          </a:prstGeom>
        </p:spPr>
      </p:pic>
    </p:spTree>
    <p:extLst>
      <p:ext uri="{BB962C8B-B14F-4D97-AF65-F5344CB8AC3E}">
        <p14:creationId xmlns:p14="http://schemas.microsoft.com/office/powerpoint/2010/main" val="364487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IT20191788</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Order &amp; Payment Management</a:t>
            </a:r>
          </a:p>
        </p:txBody>
      </p:sp>
      <p:pic>
        <p:nvPicPr>
          <p:cNvPr id="3" name="Picture 2" descr="Graphical user interface, application, table, website&#10;&#10;Description automatically generated">
            <a:extLst>
              <a:ext uri="{FF2B5EF4-FFF2-40B4-BE49-F238E27FC236}">
                <a16:creationId xmlns:a16="http://schemas.microsoft.com/office/drawing/2014/main" id="{55910AB3-230C-4A34-8AD7-1F56A9D63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506955"/>
            <a:ext cx="12649200" cy="6589546"/>
          </a:xfrm>
          <a:prstGeom prst="rect">
            <a:avLst/>
          </a:prstGeom>
        </p:spPr>
      </p:pic>
    </p:spTree>
    <p:extLst>
      <p:ext uri="{BB962C8B-B14F-4D97-AF65-F5344CB8AC3E}">
        <p14:creationId xmlns:p14="http://schemas.microsoft.com/office/powerpoint/2010/main" val="250316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IT20191788</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Order &amp; Payment Management</a:t>
            </a:r>
          </a:p>
        </p:txBody>
      </p:sp>
      <p:pic>
        <p:nvPicPr>
          <p:cNvPr id="4" name="Picture 3" descr="Graphical user interface, text, application&#10;&#10;Description automatically generated">
            <a:extLst>
              <a:ext uri="{FF2B5EF4-FFF2-40B4-BE49-F238E27FC236}">
                <a16:creationId xmlns:a16="http://schemas.microsoft.com/office/drawing/2014/main" id="{E7DD41F7-0DDE-4E32-A401-A10D7B99A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3506955"/>
            <a:ext cx="12268200" cy="6513346"/>
          </a:xfrm>
          <a:prstGeom prst="rect">
            <a:avLst/>
          </a:prstGeom>
        </p:spPr>
      </p:pic>
    </p:spTree>
    <p:extLst>
      <p:ext uri="{BB962C8B-B14F-4D97-AF65-F5344CB8AC3E}">
        <p14:creationId xmlns:p14="http://schemas.microsoft.com/office/powerpoint/2010/main" val="285152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IT20191788</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Order &amp; Payment Management</a:t>
            </a:r>
          </a:p>
        </p:txBody>
      </p:sp>
      <p:pic>
        <p:nvPicPr>
          <p:cNvPr id="3" name="Picture 2" descr="Graphical user interface&#10;&#10;Description automatically generated">
            <a:extLst>
              <a:ext uri="{FF2B5EF4-FFF2-40B4-BE49-F238E27FC236}">
                <a16:creationId xmlns:a16="http://schemas.microsoft.com/office/drawing/2014/main" id="{DC6BFA66-E85A-45BD-9EA3-C954980C8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0" y="3506954"/>
            <a:ext cx="12420600" cy="6643688"/>
          </a:xfrm>
          <a:prstGeom prst="rect">
            <a:avLst/>
          </a:prstGeom>
        </p:spPr>
      </p:pic>
    </p:spTree>
    <p:extLst>
      <p:ext uri="{BB962C8B-B14F-4D97-AF65-F5344CB8AC3E}">
        <p14:creationId xmlns:p14="http://schemas.microsoft.com/office/powerpoint/2010/main" val="341746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IT20191788</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Order &amp; Payment Management</a:t>
            </a:r>
          </a:p>
        </p:txBody>
      </p:sp>
      <p:pic>
        <p:nvPicPr>
          <p:cNvPr id="4" name="Picture 3" descr="Graphical user interface, text, application, email&#10;&#10;Description automatically generated">
            <a:extLst>
              <a:ext uri="{FF2B5EF4-FFF2-40B4-BE49-F238E27FC236}">
                <a16:creationId xmlns:a16="http://schemas.microsoft.com/office/drawing/2014/main" id="{02955357-4E25-4D84-9AB5-D46AC9280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0" y="3506954"/>
            <a:ext cx="12420600" cy="6589546"/>
          </a:xfrm>
          <a:prstGeom prst="rect">
            <a:avLst/>
          </a:prstGeom>
        </p:spPr>
      </p:pic>
    </p:spTree>
    <p:extLst>
      <p:ext uri="{BB962C8B-B14F-4D97-AF65-F5344CB8AC3E}">
        <p14:creationId xmlns:p14="http://schemas.microsoft.com/office/powerpoint/2010/main" val="180374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280050" y="971516"/>
            <a:ext cx="11727899" cy="848360"/>
          </a:xfrm>
          <a:prstGeom prst="rect">
            <a:avLst/>
          </a:prstGeom>
        </p:spPr>
        <p:txBody>
          <a:bodyPr lIns="0" tIns="0" rIns="0" bIns="0" rtlCol="0" anchor="t">
            <a:spAutoFit/>
          </a:bodyPr>
          <a:lstStyle/>
          <a:p>
            <a:pPr algn="ctr">
              <a:lnSpc>
                <a:spcPts val="6399"/>
              </a:lnSpc>
            </a:pPr>
            <a:r>
              <a:rPr lang="en-US" sz="6399" dirty="0">
                <a:solidFill>
                  <a:srgbClr val="1D1D1F"/>
                </a:solidFill>
                <a:latin typeface="Source Sans Pro Bold"/>
              </a:rPr>
              <a:t>WE USE</a:t>
            </a:r>
          </a:p>
        </p:txBody>
      </p:sp>
      <p:pic>
        <p:nvPicPr>
          <p:cNvPr id="11" name="Picture 10" descr="A picture containing logo&#10;&#10;Description automatically generated">
            <a:extLst>
              <a:ext uri="{FF2B5EF4-FFF2-40B4-BE49-F238E27FC236}">
                <a16:creationId xmlns:a16="http://schemas.microsoft.com/office/drawing/2014/main" id="{38C3693C-4AE1-43EA-A117-D46F067FF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849" y="2399745"/>
            <a:ext cx="7734300" cy="4419600"/>
          </a:xfrm>
          <a:prstGeom prst="rect">
            <a:avLst/>
          </a:prstGeom>
        </p:spPr>
      </p:pic>
      <p:pic>
        <p:nvPicPr>
          <p:cNvPr id="13" name="Picture 12" descr="Logo&#10;&#10;Description automatically generated">
            <a:extLst>
              <a:ext uri="{FF2B5EF4-FFF2-40B4-BE49-F238E27FC236}">
                <a16:creationId xmlns:a16="http://schemas.microsoft.com/office/drawing/2014/main" id="{A7170FAF-15AF-433D-8254-CEC59C73C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190144"/>
            <a:ext cx="2895600" cy="1126569"/>
          </a:xfrm>
          <a:prstGeom prst="rect">
            <a:avLst/>
          </a:prstGeom>
        </p:spPr>
      </p:pic>
      <p:pic>
        <p:nvPicPr>
          <p:cNvPr id="15" name="Picture 14" descr="Logo&#10;&#10;Description automatically generated">
            <a:extLst>
              <a:ext uri="{FF2B5EF4-FFF2-40B4-BE49-F238E27FC236}">
                <a16:creationId xmlns:a16="http://schemas.microsoft.com/office/drawing/2014/main" id="{4634CAFD-D951-426A-A6A5-08FE1A3E0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4483" y="7399214"/>
            <a:ext cx="5029200" cy="2614572"/>
          </a:xfrm>
          <a:prstGeom prst="rect">
            <a:avLst/>
          </a:prstGeom>
        </p:spPr>
      </p:pic>
      <p:pic>
        <p:nvPicPr>
          <p:cNvPr id="17" name="Picture 16" descr="Logo&#10;&#10;Description automatically generated">
            <a:extLst>
              <a:ext uri="{FF2B5EF4-FFF2-40B4-BE49-F238E27FC236}">
                <a16:creationId xmlns:a16="http://schemas.microsoft.com/office/drawing/2014/main" id="{A0514E4F-C349-4A63-A8EE-E9FD1582F6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53683" y="7643233"/>
            <a:ext cx="3780505" cy="212653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IT20191788</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Order &amp; Payment Management</a:t>
            </a:r>
          </a:p>
        </p:txBody>
      </p:sp>
      <p:pic>
        <p:nvPicPr>
          <p:cNvPr id="3" name="Picture 2" descr="Graphical user interface&#10;&#10;Description automatically generated">
            <a:extLst>
              <a:ext uri="{FF2B5EF4-FFF2-40B4-BE49-F238E27FC236}">
                <a16:creationId xmlns:a16="http://schemas.microsoft.com/office/drawing/2014/main" id="{D093E992-DEBA-4A64-9E41-C4F069AE9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3506955"/>
            <a:ext cx="12344400" cy="6513346"/>
          </a:xfrm>
          <a:prstGeom prst="rect">
            <a:avLst/>
          </a:prstGeom>
        </p:spPr>
      </p:pic>
    </p:spTree>
    <p:extLst>
      <p:ext uri="{BB962C8B-B14F-4D97-AF65-F5344CB8AC3E}">
        <p14:creationId xmlns:p14="http://schemas.microsoft.com/office/powerpoint/2010/main" val="354119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DYNO TECH</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Dark Mode UI</a:t>
            </a:r>
          </a:p>
        </p:txBody>
      </p:sp>
      <p:pic>
        <p:nvPicPr>
          <p:cNvPr id="4" name="Picture 3" descr="Graphical user interface, application, website&#10;&#10;Description automatically generated">
            <a:extLst>
              <a:ext uri="{FF2B5EF4-FFF2-40B4-BE49-F238E27FC236}">
                <a16:creationId xmlns:a16="http://schemas.microsoft.com/office/drawing/2014/main" id="{6EF9BB12-48B6-4D48-A342-7AE8BC3E1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0" y="3243092"/>
            <a:ext cx="8915400" cy="5014913"/>
          </a:xfrm>
          <a:prstGeom prst="rect">
            <a:avLst/>
          </a:prstGeom>
        </p:spPr>
      </p:pic>
      <p:pic>
        <p:nvPicPr>
          <p:cNvPr id="6" name="Picture 5" descr="Graphical user interface, application, website&#10;&#10;Description automatically generated">
            <a:extLst>
              <a:ext uri="{FF2B5EF4-FFF2-40B4-BE49-F238E27FC236}">
                <a16:creationId xmlns:a16="http://schemas.microsoft.com/office/drawing/2014/main" id="{58444A2A-0160-45CA-8C1F-C53330B40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051" y="3243092"/>
            <a:ext cx="8915401" cy="5014913"/>
          </a:xfrm>
          <a:prstGeom prst="rect">
            <a:avLst/>
          </a:prstGeom>
        </p:spPr>
      </p:pic>
    </p:spTree>
    <p:extLst>
      <p:ext uri="{BB962C8B-B14F-4D97-AF65-F5344CB8AC3E}">
        <p14:creationId xmlns:p14="http://schemas.microsoft.com/office/powerpoint/2010/main" val="155716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DYNO TECH</a:t>
            </a:r>
          </a:p>
        </p:txBody>
      </p:sp>
      <p:sp>
        <p:nvSpPr>
          <p:cNvPr id="15" name="TextBox 15"/>
          <p:cNvSpPr txBox="1"/>
          <p:nvPr/>
        </p:nvSpPr>
        <p:spPr>
          <a:xfrm>
            <a:off x="3477066" y="2184113"/>
            <a:ext cx="113338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Dark Mode UI</a:t>
            </a:r>
          </a:p>
        </p:txBody>
      </p:sp>
      <p:pic>
        <p:nvPicPr>
          <p:cNvPr id="3" name="Picture 2" descr="Graphical user interface, application&#10;&#10;Description automatically generated">
            <a:extLst>
              <a:ext uri="{FF2B5EF4-FFF2-40B4-BE49-F238E27FC236}">
                <a16:creationId xmlns:a16="http://schemas.microsoft.com/office/drawing/2014/main" id="{F9848821-4D15-4C09-A28A-1482FACF1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78" y="3276429"/>
            <a:ext cx="8805421" cy="501491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85C8C3AB-792E-4138-9240-ABA7ADC14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847" y="3268658"/>
            <a:ext cx="8915399" cy="5014912"/>
          </a:xfrm>
          <a:prstGeom prst="rect">
            <a:avLst/>
          </a:prstGeom>
        </p:spPr>
      </p:pic>
    </p:spTree>
    <p:extLst>
      <p:ext uri="{BB962C8B-B14F-4D97-AF65-F5344CB8AC3E}">
        <p14:creationId xmlns:p14="http://schemas.microsoft.com/office/powerpoint/2010/main" val="84402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32838" y="4098797"/>
            <a:ext cx="4422325" cy="662030"/>
            <a:chOff x="0" y="0"/>
            <a:chExt cx="1495947" cy="223946"/>
          </a:xfrm>
        </p:grpSpPr>
        <p:sp>
          <p:nvSpPr>
            <p:cNvPr id="3" name="Freeform 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sp>
      </p:grpSp>
      <p:sp>
        <p:nvSpPr>
          <p:cNvPr id="4" name="TextBox 4"/>
          <p:cNvSpPr txBox="1"/>
          <p:nvPr/>
        </p:nvSpPr>
        <p:spPr>
          <a:xfrm>
            <a:off x="7268905" y="4160572"/>
            <a:ext cx="3750190" cy="481330"/>
          </a:xfrm>
          <a:prstGeom prst="rect">
            <a:avLst/>
          </a:prstGeom>
        </p:spPr>
        <p:txBody>
          <a:bodyPr lIns="0" tIns="0" rIns="0" bIns="0" rtlCol="0" anchor="t">
            <a:spAutoFit/>
          </a:bodyPr>
          <a:lstStyle/>
          <a:p>
            <a:pPr algn="ctr">
              <a:lnSpc>
                <a:spcPts val="3919"/>
              </a:lnSpc>
            </a:pPr>
            <a:r>
              <a:rPr lang="en-US" sz="2799">
                <a:solidFill>
                  <a:srgbClr val="FFFFFF"/>
                </a:solidFill>
                <a:latin typeface="Open Sans"/>
              </a:rPr>
              <a:t>THIS IS THE END</a:t>
            </a:r>
          </a:p>
        </p:txBody>
      </p:sp>
      <p:sp>
        <p:nvSpPr>
          <p:cNvPr id="5" name="TextBox 5"/>
          <p:cNvSpPr txBox="1"/>
          <p:nvPr/>
        </p:nvSpPr>
        <p:spPr>
          <a:xfrm>
            <a:off x="4917575" y="5118227"/>
            <a:ext cx="8452850" cy="1069976"/>
          </a:xfrm>
          <a:prstGeom prst="rect">
            <a:avLst/>
          </a:prstGeom>
        </p:spPr>
        <p:txBody>
          <a:bodyPr lIns="0" tIns="0" rIns="0" bIns="0" rtlCol="0" anchor="t">
            <a:spAutoFit/>
          </a:bodyPr>
          <a:lstStyle/>
          <a:p>
            <a:pPr algn="ctr">
              <a:lnSpc>
                <a:spcPts val="8000"/>
              </a:lnSpc>
            </a:pPr>
            <a:r>
              <a:rPr lang="en-US" sz="8000">
                <a:solidFill>
                  <a:srgbClr val="1D1D1F"/>
                </a:solidFill>
                <a:latin typeface="Source Sans Pr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988" r="29538"/>
          <a:stretch>
            <a:fillRect/>
          </a:stretch>
        </p:blipFill>
        <p:spPr>
          <a:xfrm>
            <a:off x="0" y="1028700"/>
            <a:ext cx="5863959" cy="8229600"/>
          </a:xfrm>
          <a:prstGeom prst="rect">
            <a:avLst/>
          </a:prstGeom>
        </p:spPr>
      </p:pic>
      <p:sp>
        <p:nvSpPr>
          <p:cNvPr id="3" name="TextBox 3"/>
          <p:cNvSpPr txBox="1"/>
          <p:nvPr/>
        </p:nvSpPr>
        <p:spPr>
          <a:xfrm>
            <a:off x="6852330" y="1152525"/>
            <a:ext cx="7122936" cy="848360"/>
          </a:xfrm>
          <a:prstGeom prst="rect">
            <a:avLst/>
          </a:prstGeom>
        </p:spPr>
        <p:txBody>
          <a:bodyPr lIns="0" tIns="0" rIns="0" bIns="0" rtlCol="0" anchor="t">
            <a:spAutoFit/>
          </a:bodyPr>
          <a:lstStyle/>
          <a:p>
            <a:pPr>
              <a:lnSpc>
                <a:spcPts val="6399"/>
              </a:lnSpc>
            </a:pPr>
            <a:r>
              <a:rPr lang="en-US" sz="6399">
                <a:solidFill>
                  <a:srgbClr val="1D1D1F"/>
                </a:solidFill>
                <a:latin typeface="Source Sans Pro Bold"/>
              </a:rPr>
              <a:t>ABOUT US</a:t>
            </a:r>
          </a:p>
        </p:txBody>
      </p:sp>
      <p:sp>
        <p:nvSpPr>
          <p:cNvPr id="4" name="TextBox 4"/>
          <p:cNvSpPr txBox="1"/>
          <p:nvPr/>
        </p:nvSpPr>
        <p:spPr>
          <a:xfrm>
            <a:off x="6852330" y="2145192"/>
            <a:ext cx="10406970" cy="1954959"/>
          </a:xfrm>
          <a:prstGeom prst="rect">
            <a:avLst/>
          </a:prstGeom>
        </p:spPr>
        <p:txBody>
          <a:bodyPr lIns="0" tIns="0" rIns="0" bIns="0" rtlCol="0" anchor="t">
            <a:spAutoFit/>
          </a:bodyPr>
          <a:lstStyle/>
          <a:p>
            <a:pPr>
              <a:lnSpc>
                <a:spcPts val="3919"/>
              </a:lnSpc>
            </a:pPr>
            <a:r>
              <a:rPr lang="en-US" sz="2400" dirty="0">
                <a:effectLst/>
                <a:latin typeface="Open Sans" panose="020B0606030504020204" pitchFamily="34" charset="0"/>
                <a:ea typeface="Open Sans" panose="020B0606030504020204" pitchFamily="34" charset="0"/>
                <a:cs typeface="Open Sans" panose="020B0606030504020204" pitchFamily="34" charset="0"/>
              </a:rPr>
              <a:t>DYNO-TECH is an ecommerce web application which is primarily focused on selling electronic items through online. Customers can easily find and buy their desired electronic items from this website. Both admin and customer are two main users of the system. </a:t>
            </a:r>
            <a:endParaRPr lang="en-US" sz="2400" dirty="0">
              <a:solidFill>
                <a:srgbClr val="1D1D1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6"/>
          <p:cNvSpPr txBox="1"/>
          <p:nvPr/>
        </p:nvSpPr>
        <p:spPr>
          <a:xfrm>
            <a:off x="6852330" y="5143500"/>
            <a:ext cx="9617147" cy="1714508"/>
          </a:xfrm>
          <a:prstGeom prst="rect">
            <a:avLst/>
          </a:prstGeom>
        </p:spPr>
        <p:txBody>
          <a:bodyPr lIns="0" tIns="0" rIns="0" bIns="0" rtlCol="0" anchor="t">
            <a:spAutoFit/>
          </a:bodyPr>
          <a:lstStyle/>
          <a:p>
            <a:pPr>
              <a:lnSpc>
                <a:spcPts val="3359"/>
              </a:lnSpc>
            </a:pPr>
            <a:r>
              <a:rPr lang="en-US" sz="2400" dirty="0">
                <a:solidFill>
                  <a:srgbClr val="1D1D1F"/>
                </a:solidFill>
                <a:latin typeface="Open Sans"/>
              </a:rPr>
              <a:t>IT20189594 – User Profile &amp; Product Review Section Management</a:t>
            </a:r>
          </a:p>
          <a:p>
            <a:pPr>
              <a:lnSpc>
                <a:spcPts val="3359"/>
              </a:lnSpc>
            </a:pPr>
            <a:r>
              <a:rPr lang="en-US" sz="2400" dirty="0">
                <a:solidFill>
                  <a:srgbClr val="1D1D1F"/>
                </a:solidFill>
                <a:latin typeface="Open Sans"/>
              </a:rPr>
              <a:t>IT20122850 – Product Inventory Management</a:t>
            </a:r>
          </a:p>
          <a:p>
            <a:pPr>
              <a:lnSpc>
                <a:spcPts val="3359"/>
              </a:lnSpc>
            </a:pPr>
            <a:r>
              <a:rPr lang="en-US" sz="2400" dirty="0">
                <a:solidFill>
                  <a:srgbClr val="1D1D1F"/>
                </a:solidFill>
                <a:latin typeface="Open Sans"/>
              </a:rPr>
              <a:t>IT20200206 – Cart Management</a:t>
            </a:r>
          </a:p>
          <a:p>
            <a:pPr>
              <a:lnSpc>
                <a:spcPts val="3359"/>
              </a:lnSpc>
            </a:pPr>
            <a:r>
              <a:rPr lang="en-US" sz="2400" dirty="0">
                <a:solidFill>
                  <a:srgbClr val="1D1D1F"/>
                </a:solidFill>
                <a:latin typeface="Open Sans"/>
              </a:rPr>
              <a:t>IT20191788 – Order &amp; Payment Management</a:t>
            </a:r>
          </a:p>
        </p:txBody>
      </p:sp>
      <p:sp>
        <p:nvSpPr>
          <p:cNvPr id="7" name="TextBox 7"/>
          <p:cNvSpPr txBox="1"/>
          <p:nvPr/>
        </p:nvSpPr>
        <p:spPr>
          <a:xfrm>
            <a:off x="6852330" y="8269776"/>
            <a:ext cx="9617147" cy="842475"/>
          </a:xfrm>
          <a:prstGeom prst="rect">
            <a:avLst/>
          </a:prstGeom>
        </p:spPr>
        <p:txBody>
          <a:bodyPr lIns="0" tIns="0" rIns="0" bIns="0" rtlCol="0" anchor="t">
            <a:spAutoFit/>
          </a:bodyPr>
          <a:lstStyle/>
          <a:p>
            <a:pPr>
              <a:lnSpc>
                <a:spcPts val="3359"/>
              </a:lnSpc>
            </a:pPr>
            <a:r>
              <a:rPr lang="en-US" sz="2400" dirty="0">
                <a:solidFill>
                  <a:srgbClr val="1D1D1F"/>
                </a:solidFill>
                <a:latin typeface="Open Sans"/>
              </a:rPr>
              <a:t>To deliver a great product with great user experience for users of our system.</a:t>
            </a:r>
          </a:p>
        </p:txBody>
      </p:sp>
      <p:sp>
        <p:nvSpPr>
          <p:cNvPr id="9" name="TextBox 9"/>
          <p:cNvSpPr txBox="1"/>
          <p:nvPr/>
        </p:nvSpPr>
        <p:spPr>
          <a:xfrm>
            <a:off x="6849872" y="4476990"/>
            <a:ext cx="4231732" cy="511810"/>
          </a:xfrm>
          <a:prstGeom prst="rect">
            <a:avLst/>
          </a:prstGeom>
        </p:spPr>
        <p:txBody>
          <a:bodyPr lIns="0" tIns="0" rIns="0" bIns="0" rtlCol="0" anchor="t">
            <a:spAutoFit/>
          </a:bodyPr>
          <a:lstStyle/>
          <a:p>
            <a:pPr marL="0" lvl="0" indent="0" algn="l">
              <a:lnSpc>
                <a:spcPts val="4160"/>
              </a:lnSpc>
              <a:spcBef>
                <a:spcPct val="0"/>
              </a:spcBef>
            </a:pPr>
            <a:r>
              <a:rPr lang="en-US" sz="3200" dirty="0">
                <a:solidFill>
                  <a:srgbClr val="1D1D1F"/>
                </a:solidFill>
                <a:latin typeface="Source Sans Pro Bold"/>
              </a:rPr>
              <a:t>Our Members </a:t>
            </a:r>
          </a:p>
        </p:txBody>
      </p:sp>
      <p:sp>
        <p:nvSpPr>
          <p:cNvPr id="10" name="TextBox 10"/>
          <p:cNvSpPr txBox="1"/>
          <p:nvPr/>
        </p:nvSpPr>
        <p:spPr>
          <a:xfrm>
            <a:off x="6852330" y="7603266"/>
            <a:ext cx="4231732" cy="511810"/>
          </a:xfrm>
          <a:prstGeom prst="rect">
            <a:avLst/>
          </a:prstGeom>
        </p:spPr>
        <p:txBody>
          <a:bodyPr lIns="0" tIns="0" rIns="0" bIns="0" rtlCol="0" anchor="t">
            <a:spAutoFit/>
          </a:bodyPr>
          <a:lstStyle/>
          <a:p>
            <a:pPr marL="0" lvl="0" indent="0" algn="l">
              <a:lnSpc>
                <a:spcPts val="4160"/>
              </a:lnSpc>
              <a:spcBef>
                <a:spcPct val="0"/>
              </a:spcBef>
            </a:pPr>
            <a:r>
              <a:rPr lang="en-US" sz="3200" dirty="0">
                <a:solidFill>
                  <a:srgbClr val="1D1D1F"/>
                </a:solidFill>
                <a:latin typeface="Source Sans Pro Bold"/>
              </a:rPr>
              <a:t>Our Goals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IT20189594</a:t>
            </a:r>
          </a:p>
        </p:txBody>
      </p:sp>
      <p:sp>
        <p:nvSpPr>
          <p:cNvPr id="15" name="TextBox 15"/>
          <p:cNvSpPr txBox="1"/>
          <p:nvPr/>
        </p:nvSpPr>
        <p:spPr>
          <a:xfrm>
            <a:off x="4467666" y="2171700"/>
            <a:ext cx="93526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User Profile Management</a:t>
            </a:r>
          </a:p>
        </p:txBody>
      </p:sp>
      <p:pic>
        <p:nvPicPr>
          <p:cNvPr id="18" name="Picture 17" descr="Graphical user interface, application&#10;&#10;Description automatically generated">
            <a:extLst>
              <a:ext uri="{FF2B5EF4-FFF2-40B4-BE49-F238E27FC236}">
                <a16:creationId xmlns:a16="http://schemas.microsoft.com/office/drawing/2014/main" id="{3C8D5E28-76CE-4BDB-A608-3DC05726C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950" y="3482128"/>
            <a:ext cx="10706100" cy="60221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IT20189594</a:t>
            </a:r>
          </a:p>
        </p:txBody>
      </p:sp>
      <p:sp>
        <p:nvSpPr>
          <p:cNvPr id="15" name="TextBox 15"/>
          <p:cNvSpPr txBox="1"/>
          <p:nvPr/>
        </p:nvSpPr>
        <p:spPr>
          <a:xfrm>
            <a:off x="4467666" y="2171700"/>
            <a:ext cx="93526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User Profile Management</a:t>
            </a:r>
          </a:p>
        </p:txBody>
      </p:sp>
      <p:pic>
        <p:nvPicPr>
          <p:cNvPr id="3" name="Picture 2" descr="Graphical user interface, application, table&#10;&#10;Description automatically generated">
            <a:extLst>
              <a:ext uri="{FF2B5EF4-FFF2-40B4-BE49-F238E27FC236}">
                <a16:creationId xmlns:a16="http://schemas.microsoft.com/office/drawing/2014/main" id="{8259C343-C936-42C4-BCC1-8373FD003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482128"/>
            <a:ext cx="10820400" cy="6086475"/>
          </a:xfrm>
          <a:prstGeom prst="rect">
            <a:avLst/>
          </a:prstGeom>
        </p:spPr>
      </p:pic>
    </p:spTree>
    <p:extLst>
      <p:ext uri="{BB962C8B-B14F-4D97-AF65-F5344CB8AC3E}">
        <p14:creationId xmlns:p14="http://schemas.microsoft.com/office/powerpoint/2010/main" val="106455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IT20189594</a:t>
            </a:r>
          </a:p>
        </p:txBody>
      </p:sp>
      <p:sp>
        <p:nvSpPr>
          <p:cNvPr id="15" name="TextBox 15"/>
          <p:cNvSpPr txBox="1"/>
          <p:nvPr/>
        </p:nvSpPr>
        <p:spPr>
          <a:xfrm>
            <a:off x="4467666" y="2171700"/>
            <a:ext cx="93526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User Profile Management</a:t>
            </a:r>
          </a:p>
        </p:txBody>
      </p:sp>
      <p:pic>
        <p:nvPicPr>
          <p:cNvPr id="3" name="Picture 2" descr="Graphical user interface, table&#10;&#10;Description automatically generated">
            <a:extLst>
              <a:ext uri="{FF2B5EF4-FFF2-40B4-BE49-F238E27FC236}">
                <a16:creationId xmlns:a16="http://schemas.microsoft.com/office/drawing/2014/main" id="{93296F97-F4D2-4507-8CDD-6A6A9D949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512" y="3482128"/>
            <a:ext cx="10950975" cy="6159924"/>
          </a:xfrm>
          <a:prstGeom prst="rect">
            <a:avLst/>
          </a:prstGeom>
        </p:spPr>
      </p:pic>
    </p:spTree>
    <p:extLst>
      <p:ext uri="{BB962C8B-B14F-4D97-AF65-F5344CB8AC3E}">
        <p14:creationId xmlns:p14="http://schemas.microsoft.com/office/powerpoint/2010/main" val="419502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IT20189594</a:t>
            </a:r>
          </a:p>
        </p:txBody>
      </p:sp>
      <p:sp>
        <p:nvSpPr>
          <p:cNvPr id="15" name="TextBox 15"/>
          <p:cNvSpPr txBox="1"/>
          <p:nvPr/>
        </p:nvSpPr>
        <p:spPr>
          <a:xfrm>
            <a:off x="4467666" y="2171700"/>
            <a:ext cx="93526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User Profile Management</a:t>
            </a:r>
          </a:p>
        </p:txBody>
      </p:sp>
      <p:pic>
        <p:nvPicPr>
          <p:cNvPr id="3" name="Picture 2" descr="Graphical user interface, table&#10;&#10;Description automatically generated">
            <a:extLst>
              <a:ext uri="{FF2B5EF4-FFF2-40B4-BE49-F238E27FC236}">
                <a16:creationId xmlns:a16="http://schemas.microsoft.com/office/drawing/2014/main" id="{C4F03099-4E0D-4D4C-86E2-B402A755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492" y="3482128"/>
            <a:ext cx="11217016" cy="6309572"/>
          </a:xfrm>
          <a:prstGeom prst="rect">
            <a:avLst/>
          </a:prstGeom>
        </p:spPr>
      </p:pic>
    </p:spTree>
    <p:extLst>
      <p:ext uri="{BB962C8B-B14F-4D97-AF65-F5344CB8AC3E}">
        <p14:creationId xmlns:p14="http://schemas.microsoft.com/office/powerpoint/2010/main" val="396360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IT20189594</a:t>
            </a:r>
          </a:p>
        </p:txBody>
      </p:sp>
      <p:sp>
        <p:nvSpPr>
          <p:cNvPr id="15" name="TextBox 15"/>
          <p:cNvSpPr txBox="1"/>
          <p:nvPr/>
        </p:nvSpPr>
        <p:spPr>
          <a:xfrm>
            <a:off x="4467666" y="2171700"/>
            <a:ext cx="93526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User Profile Management</a:t>
            </a:r>
          </a:p>
        </p:txBody>
      </p:sp>
      <p:pic>
        <p:nvPicPr>
          <p:cNvPr id="3" name="Picture 2" descr="Graphical user interface, application&#10;&#10;Description automatically generated">
            <a:extLst>
              <a:ext uri="{FF2B5EF4-FFF2-40B4-BE49-F238E27FC236}">
                <a16:creationId xmlns:a16="http://schemas.microsoft.com/office/drawing/2014/main" id="{3D7B2D29-B67F-44F6-8A56-656CEBE6C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3314700"/>
            <a:ext cx="11544300" cy="6493669"/>
          </a:xfrm>
          <a:prstGeom prst="rect">
            <a:avLst/>
          </a:prstGeom>
        </p:spPr>
      </p:pic>
    </p:spTree>
    <p:extLst>
      <p:ext uri="{BB962C8B-B14F-4D97-AF65-F5344CB8AC3E}">
        <p14:creationId xmlns:p14="http://schemas.microsoft.com/office/powerpoint/2010/main" val="35850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6932838" y="1028700"/>
            <a:ext cx="4422325" cy="662030"/>
            <a:chOff x="0" y="0"/>
            <a:chExt cx="1495947" cy="223946"/>
          </a:xfrm>
        </p:grpSpPr>
        <p:sp>
          <p:nvSpPr>
            <p:cNvPr id="13" name="Freeform 13"/>
            <p:cNvSpPr/>
            <p:nvPr/>
          </p:nvSpPr>
          <p:spPr>
            <a:xfrm>
              <a:off x="0" y="0"/>
              <a:ext cx="1495947" cy="223946"/>
            </a:xfrm>
            <a:custGeom>
              <a:avLst/>
              <a:gdLst/>
              <a:ahLst/>
              <a:cxnLst/>
              <a:rect l="l" t="t" r="r" b="b"/>
              <a:pathLst>
                <a:path w="1495947" h="223946">
                  <a:moveTo>
                    <a:pt x="0" y="0"/>
                  </a:moveTo>
                  <a:lnTo>
                    <a:pt x="1495947" y="0"/>
                  </a:lnTo>
                  <a:lnTo>
                    <a:pt x="1495947" y="223946"/>
                  </a:lnTo>
                  <a:lnTo>
                    <a:pt x="0" y="223946"/>
                  </a:lnTo>
                  <a:close/>
                </a:path>
              </a:pathLst>
            </a:custGeom>
            <a:solidFill>
              <a:srgbClr val="1D1D1F"/>
            </a:solidFill>
          </p:spPr>
          <p:txBody>
            <a:bodyPr/>
            <a:lstStyle/>
            <a:p>
              <a:endParaRPr lang="en-US" dirty="0"/>
            </a:p>
          </p:txBody>
        </p:sp>
      </p:grpSp>
      <p:sp>
        <p:nvSpPr>
          <p:cNvPr id="14" name="TextBox 14"/>
          <p:cNvSpPr txBox="1"/>
          <p:nvPr/>
        </p:nvSpPr>
        <p:spPr>
          <a:xfrm>
            <a:off x="7268905" y="1090475"/>
            <a:ext cx="3750190"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rPr>
              <a:t>IT20189594</a:t>
            </a:r>
          </a:p>
        </p:txBody>
      </p:sp>
      <p:sp>
        <p:nvSpPr>
          <p:cNvPr id="15" name="TextBox 15"/>
          <p:cNvSpPr txBox="1"/>
          <p:nvPr/>
        </p:nvSpPr>
        <p:spPr>
          <a:xfrm>
            <a:off x="4467666" y="2171700"/>
            <a:ext cx="9352668" cy="829458"/>
          </a:xfrm>
          <a:prstGeom prst="rect">
            <a:avLst/>
          </a:prstGeom>
        </p:spPr>
        <p:txBody>
          <a:bodyPr wrap="square" lIns="0" tIns="0" rIns="0" bIns="0" rtlCol="0" anchor="t">
            <a:spAutoFit/>
          </a:bodyPr>
          <a:lstStyle/>
          <a:p>
            <a:pPr algn="ctr">
              <a:lnSpc>
                <a:spcPts val="6399"/>
              </a:lnSpc>
            </a:pPr>
            <a:r>
              <a:rPr lang="en-US" sz="6399" dirty="0">
                <a:solidFill>
                  <a:srgbClr val="1D1D1F"/>
                </a:solidFill>
                <a:latin typeface="Source Sans Pro Bold"/>
              </a:rPr>
              <a:t>Review Management</a:t>
            </a:r>
          </a:p>
        </p:txBody>
      </p:sp>
      <p:pic>
        <p:nvPicPr>
          <p:cNvPr id="4" name="Picture 3" descr="Graphical user interface, application&#10;&#10;Description automatically generated">
            <a:extLst>
              <a:ext uri="{FF2B5EF4-FFF2-40B4-BE49-F238E27FC236}">
                <a16:creationId xmlns:a16="http://schemas.microsoft.com/office/drawing/2014/main" id="{28C4C389-E9EF-4C8A-A626-E9A12AA71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664" y="3493189"/>
            <a:ext cx="11078671" cy="6231753"/>
          </a:xfrm>
          <a:prstGeom prst="rect">
            <a:avLst/>
          </a:prstGeom>
        </p:spPr>
      </p:pic>
    </p:spTree>
    <p:extLst>
      <p:ext uri="{BB962C8B-B14F-4D97-AF65-F5344CB8AC3E}">
        <p14:creationId xmlns:p14="http://schemas.microsoft.com/office/powerpoint/2010/main" val="2282141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208</Words>
  <Application>Microsoft Office PowerPoint</Application>
  <PresentationFormat>Custom</PresentationFormat>
  <Paragraphs>72</Paragraphs>
  <Slides>23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Open Sans</vt:lpstr>
      <vt:lpstr>Arial</vt:lpstr>
      <vt:lpstr>Calibri</vt:lpstr>
      <vt:lpstr>Source Sans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Rathnayka R. K. A. R. it20189594</cp:lastModifiedBy>
  <cp:revision>5</cp:revision>
  <dcterms:created xsi:type="dcterms:W3CDTF">2006-08-16T00:00:00Z</dcterms:created>
  <dcterms:modified xsi:type="dcterms:W3CDTF">2022-03-12T06:53:43Z</dcterms:modified>
  <dc:identifier>DAE6vRhmlxg</dc:identifier>
</cp:coreProperties>
</file>